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Libre Baskerville"/>
      <p:regular r:id="rId21"/>
      <p:bold r:id="rId22"/>
      <p:italic r:id="rId23"/>
    </p:embeddedFont>
    <p:embeddedFont>
      <p:font typeface="Roboto Mon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LibreBaskerville-bold.fntdata"/><Relationship Id="rId21" Type="http://schemas.openxmlformats.org/officeDocument/2006/relationships/font" Target="fonts/LibreBaskerville-regular.fntdata"/><Relationship Id="rId24" Type="http://schemas.openxmlformats.org/officeDocument/2006/relationships/font" Target="fonts/RobotoMono-regular.fntdata"/><Relationship Id="rId23" Type="http://schemas.openxmlformats.org/officeDocument/2006/relationships/font" Target="fonts/LibreBaskerville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Mono-italic.fntdata"/><Relationship Id="rId25" Type="http://schemas.openxmlformats.org/officeDocument/2006/relationships/font" Target="fonts/RobotoMono-bold.fntdata"/><Relationship Id="rId27" Type="http://schemas.openxmlformats.org/officeDocument/2006/relationships/font" Target="fonts/RobotoMon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regular.fntdata"/><Relationship Id="rId16" Type="http://schemas.openxmlformats.org/officeDocument/2006/relationships/slide" Target="slides/slide12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966b42add8_4_1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966b42add8_4_1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8a1f552b24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8a1f552b24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8a1f552b24_0_1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8a1f552b24_0_1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8a1f552b24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8a1f552b24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8a1f552b24_0_7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8a1f552b24_0_7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966b42add8_4_1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966b42add8_4_1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8a1f552b24_0_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8a1f552b24_0_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8a1f552b24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8a1f552b2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a1f552b24_0_10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a1f552b24_0_10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8a1f552b24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8a1f552b24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966b42add8_4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966b42add8_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hyperlink" Target="https://slidesgo.com/" TargetMode="External"/><Relationship Id="rId5" Type="http://schemas.openxmlformats.org/officeDocument/2006/relationships/hyperlink" Target="https://www.flaticon.com/" TargetMode="External"/><Relationship Id="rId6" Type="http://schemas.openxmlformats.org/officeDocument/2006/relationships/hyperlink" Target="https://www.freepik.com/" TargetMode="Externa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7083550" y="3159225"/>
            <a:ext cx="2060450" cy="198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3">
            <a:alphaModFix amt="55000"/>
          </a:blip>
          <a:stretch>
            <a:fillRect/>
          </a:stretch>
        </p:blipFill>
        <p:spPr>
          <a:xfrm>
            <a:off x="-3" y="0"/>
            <a:ext cx="3227225" cy="333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4228725" y="1288138"/>
            <a:ext cx="4200900" cy="18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6100"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562775" y="3062763"/>
            <a:ext cx="2867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/>
          <p:nvPr/>
        </p:nvSpPr>
        <p:spPr>
          <a:xfrm flipH="1">
            <a:off x="226985" y="206940"/>
            <a:ext cx="8690031" cy="4729620"/>
          </a:xfrm>
          <a:custGeom>
            <a:rect b="b" l="l" r="r" t="t"/>
            <a:pathLst>
              <a:path extrusionOk="0" fill="none" h="182031" w="284476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cmpd="sng" w="269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2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1"/>
          <p:cNvPicPr preferRelativeResize="0"/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176338" y="1157288"/>
            <a:ext cx="6791325" cy="2828925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1"/>
          <p:cNvSpPr/>
          <p:nvPr/>
        </p:nvSpPr>
        <p:spPr>
          <a:xfrm flipH="1">
            <a:off x="226985" y="206940"/>
            <a:ext cx="8690031" cy="4729620"/>
          </a:xfrm>
          <a:custGeom>
            <a:rect b="b" l="l" r="r" t="t"/>
            <a:pathLst>
              <a:path extrusionOk="0" fill="none" h="182031" w="284476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cmpd="sng" w="269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714150" y="3285213"/>
            <a:ext cx="7715700" cy="3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700"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ctr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61" name="Google Shape;61;p11"/>
          <p:cNvSpPr txBox="1"/>
          <p:nvPr>
            <p:ph hasCustomPrompt="1" type="title"/>
          </p:nvPr>
        </p:nvSpPr>
        <p:spPr>
          <a:xfrm>
            <a:off x="714150" y="1646788"/>
            <a:ext cx="7715700" cy="164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SECTION_TITLE_AND_DESCRIPTION_1">
    <p:bg>
      <p:bgPr>
        <a:solidFill>
          <a:schemeClr val="lt2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3"/>
          <p:cNvPicPr preferRelativeResize="0"/>
          <p:nvPr/>
        </p:nvPicPr>
        <p:blipFill>
          <a:blip r:embed="rId2">
            <a:alphaModFix amt="55000"/>
          </a:blip>
          <a:stretch>
            <a:fillRect/>
          </a:stretch>
        </p:blipFill>
        <p:spPr>
          <a:xfrm flipH="1">
            <a:off x="5563410" y="758425"/>
            <a:ext cx="3227225" cy="33304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3"/>
          <p:cNvSpPr txBox="1"/>
          <p:nvPr>
            <p:ph type="title"/>
          </p:nvPr>
        </p:nvSpPr>
        <p:spPr>
          <a:xfrm>
            <a:off x="714120" y="2110294"/>
            <a:ext cx="3060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" name="Google Shape;66;p13"/>
          <p:cNvSpPr txBox="1"/>
          <p:nvPr>
            <p:ph idx="2" type="title"/>
          </p:nvPr>
        </p:nvSpPr>
        <p:spPr>
          <a:xfrm>
            <a:off x="714125" y="570900"/>
            <a:ext cx="53844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714125" y="2178149"/>
            <a:ext cx="2650200" cy="90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68" name="Google Shape;68;p13"/>
          <p:cNvSpPr/>
          <p:nvPr/>
        </p:nvSpPr>
        <p:spPr>
          <a:xfrm flipH="1">
            <a:off x="226985" y="206940"/>
            <a:ext cx="8690031" cy="4729620"/>
          </a:xfrm>
          <a:custGeom>
            <a:rect b="b" l="l" r="r" t="t"/>
            <a:pathLst>
              <a:path extrusionOk="0" fill="none" h="182031" w="284476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cmpd="sng" w="269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4 columns">
  <p:cSld name="SECTION_HEADER_1_2">
    <p:bg>
      <p:bgPr>
        <a:solidFill>
          <a:schemeClr val="lt2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4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0"/>
            <a:ext cx="2060450" cy="198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7083550" y="3159225"/>
            <a:ext cx="2060450" cy="1984276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/>
          <p:nvPr/>
        </p:nvSpPr>
        <p:spPr>
          <a:xfrm flipH="1">
            <a:off x="226985" y="206940"/>
            <a:ext cx="8690031" cy="4729620"/>
          </a:xfrm>
          <a:custGeom>
            <a:rect b="b" l="l" r="r" t="t"/>
            <a:pathLst>
              <a:path extrusionOk="0" fill="none" h="182031" w="284476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cmpd="sng" w="269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 txBox="1"/>
          <p:nvPr>
            <p:ph type="title"/>
          </p:nvPr>
        </p:nvSpPr>
        <p:spPr>
          <a:xfrm>
            <a:off x="714125" y="544231"/>
            <a:ext cx="771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idx="1" type="subTitle"/>
          </p:nvPr>
        </p:nvSpPr>
        <p:spPr>
          <a:xfrm>
            <a:off x="3685926" y="1821469"/>
            <a:ext cx="1965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5" name="Google Shape;75;p14"/>
          <p:cNvSpPr txBox="1"/>
          <p:nvPr>
            <p:ph idx="2" type="title"/>
          </p:nvPr>
        </p:nvSpPr>
        <p:spPr>
          <a:xfrm>
            <a:off x="3739626" y="1329681"/>
            <a:ext cx="1911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" name="Google Shape;76;p14"/>
          <p:cNvSpPr txBox="1"/>
          <p:nvPr>
            <p:ph idx="3" type="subTitle"/>
          </p:nvPr>
        </p:nvSpPr>
        <p:spPr>
          <a:xfrm>
            <a:off x="3685926" y="3752919"/>
            <a:ext cx="1965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7" name="Google Shape;77;p14"/>
          <p:cNvSpPr txBox="1"/>
          <p:nvPr>
            <p:ph idx="4" type="title"/>
          </p:nvPr>
        </p:nvSpPr>
        <p:spPr>
          <a:xfrm>
            <a:off x="3739626" y="3257056"/>
            <a:ext cx="1911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4"/>
          <p:cNvSpPr txBox="1"/>
          <p:nvPr>
            <p:ph idx="5" type="subTitle"/>
          </p:nvPr>
        </p:nvSpPr>
        <p:spPr>
          <a:xfrm>
            <a:off x="6132949" y="1821469"/>
            <a:ext cx="1965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9" name="Google Shape;79;p14"/>
          <p:cNvSpPr txBox="1"/>
          <p:nvPr>
            <p:ph idx="6" type="title"/>
          </p:nvPr>
        </p:nvSpPr>
        <p:spPr>
          <a:xfrm>
            <a:off x="6186649" y="1329681"/>
            <a:ext cx="1911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4"/>
          <p:cNvSpPr txBox="1"/>
          <p:nvPr>
            <p:ph idx="7" type="subTitle"/>
          </p:nvPr>
        </p:nvSpPr>
        <p:spPr>
          <a:xfrm>
            <a:off x="6132949" y="3752919"/>
            <a:ext cx="1965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1" name="Google Shape;81;p14"/>
          <p:cNvSpPr txBox="1"/>
          <p:nvPr>
            <p:ph idx="8" type="title"/>
          </p:nvPr>
        </p:nvSpPr>
        <p:spPr>
          <a:xfrm>
            <a:off x="6186649" y="3257056"/>
            <a:ext cx="1911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HEADER_1_3">
    <p:bg>
      <p:bgPr>
        <a:solidFill>
          <a:schemeClr val="lt2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5"/>
          <p:cNvPicPr preferRelativeResize="0"/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176338" y="1157288"/>
            <a:ext cx="6791325" cy="282892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>
            <p:ph idx="1" type="subTitle"/>
          </p:nvPr>
        </p:nvSpPr>
        <p:spPr>
          <a:xfrm>
            <a:off x="1660113" y="2083138"/>
            <a:ext cx="2340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5" name="Google Shape;85;p15"/>
          <p:cNvSpPr txBox="1"/>
          <p:nvPr>
            <p:ph type="title"/>
          </p:nvPr>
        </p:nvSpPr>
        <p:spPr>
          <a:xfrm>
            <a:off x="1660127" y="1591375"/>
            <a:ext cx="2169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20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p15"/>
          <p:cNvSpPr txBox="1"/>
          <p:nvPr>
            <p:ph hasCustomPrompt="1" idx="2" type="title"/>
          </p:nvPr>
        </p:nvSpPr>
        <p:spPr>
          <a:xfrm>
            <a:off x="820488" y="1525213"/>
            <a:ext cx="912600" cy="4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b="1" sz="34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7" name="Google Shape;87;p15"/>
          <p:cNvSpPr txBox="1"/>
          <p:nvPr>
            <p:ph idx="3" type="subTitle"/>
          </p:nvPr>
        </p:nvSpPr>
        <p:spPr>
          <a:xfrm>
            <a:off x="1660113" y="3785988"/>
            <a:ext cx="2340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8" name="Google Shape;88;p15"/>
          <p:cNvSpPr txBox="1"/>
          <p:nvPr>
            <p:ph idx="4" type="title"/>
          </p:nvPr>
        </p:nvSpPr>
        <p:spPr>
          <a:xfrm>
            <a:off x="1660127" y="3290150"/>
            <a:ext cx="2169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20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5"/>
          <p:cNvSpPr txBox="1"/>
          <p:nvPr>
            <p:ph hasCustomPrompt="1" idx="5" type="title"/>
          </p:nvPr>
        </p:nvSpPr>
        <p:spPr>
          <a:xfrm>
            <a:off x="818688" y="3223988"/>
            <a:ext cx="914400" cy="4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b="1" sz="34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0" name="Google Shape;90;p15"/>
          <p:cNvSpPr txBox="1"/>
          <p:nvPr>
            <p:ph idx="6" type="subTitle"/>
          </p:nvPr>
        </p:nvSpPr>
        <p:spPr>
          <a:xfrm>
            <a:off x="5985313" y="2083138"/>
            <a:ext cx="2340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91" name="Google Shape;91;p15"/>
          <p:cNvSpPr txBox="1"/>
          <p:nvPr>
            <p:ph idx="7" type="title"/>
          </p:nvPr>
        </p:nvSpPr>
        <p:spPr>
          <a:xfrm>
            <a:off x="5985327" y="1591375"/>
            <a:ext cx="2169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20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15"/>
          <p:cNvSpPr txBox="1"/>
          <p:nvPr>
            <p:ph hasCustomPrompt="1" idx="8" type="title"/>
          </p:nvPr>
        </p:nvSpPr>
        <p:spPr>
          <a:xfrm>
            <a:off x="5130913" y="1525213"/>
            <a:ext cx="914400" cy="4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b="1" sz="34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5"/>
          <p:cNvSpPr txBox="1"/>
          <p:nvPr>
            <p:ph idx="9" type="subTitle"/>
          </p:nvPr>
        </p:nvSpPr>
        <p:spPr>
          <a:xfrm>
            <a:off x="5985313" y="3785988"/>
            <a:ext cx="2340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94" name="Google Shape;94;p15"/>
          <p:cNvSpPr txBox="1"/>
          <p:nvPr>
            <p:ph idx="13" type="title"/>
          </p:nvPr>
        </p:nvSpPr>
        <p:spPr>
          <a:xfrm>
            <a:off x="5985327" y="3290150"/>
            <a:ext cx="2169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20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hasCustomPrompt="1" idx="14" type="title"/>
          </p:nvPr>
        </p:nvSpPr>
        <p:spPr>
          <a:xfrm>
            <a:off x="5130913" y="3223988"/>
            <a:ext cx="914400" cy="4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b="1" sz="34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15"/>
          <p:cNvSpPr txBox="1"/>
          <p:nvPr>
            <p:ph idx="15" type="title"/>
          </p:nvPr>
        </p:nvSpPr>
        <p:spPr>
          <a:xfrm>
            <a:off x="714125" y="546825"/>
            <a:ext cx="771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3000"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15"/>
          <p:cNvSpPr/>
          <p:nvPr/>
        </p:nvSpPr>
        <p:spPr>
          <a:xfrm flipH="1">
            <a:off x="226985" y="206940"/>
            <a:ext cx="8690031" cy="4729620"/>
          </a:xfrm>
          <a:custGeom>
            <a:rect b="b" l="l" r="r" t="t"/>
            <a:pathLst>
              <a:path extrusionOk="0" fill="none" h="182031" w="284476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cmpd="sng" w="269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3 columns">
  <p:cSld name="SECTION_HEADER_1_1_1_1">
    <p:bg>
      <p:bgPr>
        <a:solidFill>
          <a:schemeClr val="lt2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6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0"/>
            <a:ext cx="2060450" cy="198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6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7083550" y="3159225"/>
            <a:ext cx="2060450" cy="1984276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6"/>
          <p:cNvSpPr txBox="1"/>
          <p:nvPr>
            <p:ph idx="1" type="subTitle"/>
          </p:nvPr>
        </p:nvSpPr>
        <p:spPr>
          <a:xfrm>
            <a:off x="624575" y="2908099"/>
            <a:ext cx="2377500" cy="71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2" name="Google Shape;102;p16"/>
          <p:cNvSpPr txBox="1"/>
          <p:nvPr>
            <p:ph idx="2" type="subTitle"/>
          </p:nvPr>
        </p:nvSpPr>
        <p:spPr>
          <a:xfrm>
            <a:off x="6141950" y="2908099"/>
            <a:ext cx="2377500" cy="71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3" name="Google Shape;103;p16"/>
          <p:cNvSpPr txBox="1"/>
          <p:nvPr>
            <p:ph idx="3" type="subTitle"/>
          </p:nvPr>
        </p:nvSpPr>
        <p:spPr>
          <a:xfrm>
            <a:off x="3383250" y="2908099"/>
            <a:ext cx="2377500" cy="71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4" name="Google Shape;104;p16"/>
          <p:cNvSpPr txBox="1"/>
          <p:nvPr>
            <p:ph type="title"/>
          </p:nvPr>
        </p:nvSpPr>
        <p:spPr>
          <a:xfrm>
            <a:off x="913325" y="2472427"/>
            <a:ext cx="1800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5" name="Google Shape;105;p16"/>
          <p:cNvSpPr txBox="1"/>
          <p:nvPr>
            <p:ph idx="4" type="title"/>
          </p:nvPr>
        </p:nvSpPr>
        <p:spPr>
          <a:xfrm>
            <a:off x="6430700" y="2472427"/>
            <a:ext cx="1800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6" name="Google Shape;106;p16"/>
          <p:cNvSpPr txBox="1"/>
          <p:nvPr>
            <p:ph idx="5" type="title"/>
          </p:nvPr>
        </p:nvSpPr>
        <p:spPr>
          <a:xfrm>
            <a:off x="3672000" y="2472427"/>
            <a:ext cx="1800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7" name="Google Shape;107;p16"/>
          <p:cNvSpPr txBox="1"/>
          <p:nvPr>
            <p:ph idx="6" type="title"/>
          </p:nvPr>
        </p:nvSpPr>
        <p:spPr>
          <a:xfrm>
            <a:off x="714125" y="544075"/>
            <a:ext cx="771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8" name="Google Shape;108;p16"/>
          <p:cNvSpPr/>
          <p:nvPr/>
        </p:nvSpPr>
        <p:spPr>
          <a:xfrm flipH="1">
            <a:off x="226985" y="206940"/>
            <a:ext cx="8690031" cy="4729620"/>
          </a:xfrm>
          <a:custGeom>
            <a:rect b="b" l="l" r="r" t="t"/>
            <a:pathLst>
              <a:path extrusionOk="0" fill="none" h="182031" w="284476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cmpd="sng" w="269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4 columns 1">
  <p:cSld name="SECTION_HEADER_1_2_1">
    <p:bg>
      <p:bgPr>
        <a:solidFill>
          <a:schemeClr val="lt2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7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flipH="1">
            <a:off x="7083550" y="0"/>
            <a:ext cx="2060450" cy="198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7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flipH="1" rot="10800000">
            <a:off x="0" y="3159225"/>
            <a:ext cx="2060450" cy="1984276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7"/>
          <p:cNvSpPr txBox="1"/>
          <p:nvPr>
            <p:ph type="title"/>
          </p:nvPr>
        </p:nvSpPr>
        <p:spPr>
          <a:xfrm>
            <a:off x="714125" y="546825"/>
            <a:ext cx="771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17"/>
          <p:cNvSpPr txBox="1"/>
          <p:nvPr>
            <p:ph idx="1" type="subTitle"/>
          </p:nvPr>
        </p:nvSpPr>
        <p:spPr>
          <a:xfrm>
            <a:off x="1426756" y="2043225"/>
            <a:ext cx="1965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14" name="Google Shape;114;p17"/>
          <p:cNvSpPr txBox="1"/>
          <p:nvPr>
            <p:ph idx="2" type="title"/>
          </p:nvPr>
        </p:nvSpPr>
        <p:spPr>
          <a:xfrm>
            <a:off x="714125" y="1551450"/>
            <a:ext cx="2677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15" name="Google Shape;115;p17"/>
          <p:cNvSpPr txBox="1"/>
          <p:nvPr>
            <p:ph idx="3" type="subTitle"/>
          </p:nvPr>
        </p:nvSpPr>
        <p:spPr>
          <a:xfrm>
            <a:off x="1426756" y="3683563"/>
            <a:ext cx="1965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16" name="Google Shape;116;p17"/>
          <p:cNvSpPr txBox="1"/>
          <p:nvPr>
            <p:ph idx="4" type="title"/>
          </p:nvPr>
        </p:nvSpPr>
        <p:spPr>
          <a:xfrm>
            <a:off x="714125" y="3187700"/>
            <a:ext cx="2677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17" name="Google Shape;117;p17"/>
          <p:cNvSpPr txBox="1"/>
          <p:nvPr>
            <p:ph idx="5" type="subTitle"/>
          </p:nvPr>
        </p:nvSpPr>
        <p:spPr>
          <a:xfrm>
            <a:off x="5751944" y="2043225"/>
            <a:ext cx="1965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18" name="Google Shape;118;p17"/>
          <p:cNvSpPr txBox="1"/>
          <p:nvPr>
            <p:ph idx="6" type="title"/>
          </p:nvPr>
        </p:nvSpPr>
        <p:spPr>
          <a:xfrm>
            <a:off x="5751952" y="1551450"/>
            <a:ext cx="2677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19" name="Google Shape;119;p17"/>
          <p:cNvSpPr txBox="1"/>
          <p:nvPr>
            <p:ph idx="7" type="subTitle"/>
          </p:nvPr>
        </p:nvSpPr>
        <p:spPr>
          <a:xfrm>
            <a:off x="5751944" y="3683563"/>
            <a:ext cx="1965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20" name="Google Shape;120;p17"/>
          <p:cNvSpPr txBox="1"/>
          <p:nvPr>
            <p:ph idx="8" type="title"/>
          </p:nvPr>
        </p:nvSpPr>
        <p:spPr>
          <a:xfrm>
            <a:off x="5751952" y="3187702"/>
            <a:ext cx="2677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21" name="Google Shape;121;p17"/>
          <p:cNvSpPr/>
          <p:nvPr/>
        </p:nvSpPr>
        <p:spPr>
          <a:xfrm flipH="1">
            <a:off x="226985" y="206940"/>
            <a:ext cx="8690031" cy="4729620"/>
          </a:xfrm>
          <a:custGeom>
            <a:rect b="b" l="l" r="r" t="t"/>
            <a:pathLst>
              <a:path extrusionOk="0" fill="none" h="182031" w="284476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cmpd="sng" w="269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SECTION_HEADER_1_2_2">
    <p:bg>
      <p:bgPr>
        <a:solidFill>
          <a:schemeClr val="lt2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7083550" y="3159225"/>
            <a:ext cx="2060450" cy="198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8"/>
          <p:cNvPicPr preferRelativeResize="0"/>
          <p:nvPr/>
        </p:nvPicPr>
        <p:blipFill>
          <a:blip r:embed="rId3">
            <a:alphaModFix amt="55000"/>
          </a:blip>
          <a:stretch>
            <a:fillRect/>
          </a:stretch>
        </p:blipFill>
        <p:spPr>
          <a:xfrm>
            <a:off x="-3" y="0"/>
            <a:ext cx="3227225" cy="333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8"/>
          <p:cNvSpPr/>
          <p:nvPr/>
        </p:nvSpPr>
        <p:spPr>
          <a:xfrm flipH="1">
            <a:off x="226985" y="206940"/>
            <a:ext cx="8690031" cy="4729620"/>
          </a:xfrm>
          <a:custGeom>
            <a:rect b="b" l="l" r="r" t="t"/>
            <a:pathLst>
              <a:path extrusionOk="0" fill="none" h="182031" w="284476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cmpd="sng" w="269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/>
          <p:cNvSpPr txBox="1"/>
          <p:nvPr>
            <p:ph type="title"/>
          </p:nvPr>
        </p:nvSpPr>
        <p:spPr>
          <a:xfrm>
            <a:off x="3045000" y="543950"/>
            <a:ext cx="3054000" cy="90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27" name="Google Shape;127;p18"/>
          <p:cNvSpPr txBox="1"/>
          <p:nvPr>
            <p:ph idx="1" type="subTitle"/>
          </p:nvPr>
        </p:nvSpPr>
        <p:spPr>
          <a:xfrm>
            <a:off x="3289500" y="2085975"/>
            <a:ext cx="2565000" cy="12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28" name="Google Shape;128;p18"/>
          <p:cNvSpPr txBox="1"/>
          <p:nvPr/>
        </p:nvSpPr>
        <p:spPr>
          <a:xfrm>
            <a:off x="2660700" y="3251975"/>
            <a:ext cx="3822600" cy="95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b="1" lang="en">
                <a:solidFill>
                  <a:schemeClr val="dk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b="1" lang="en">
                <a:solidFill>
                  <a:schemeClr val="dk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b="1" lang="en">
                <a:solidFill>
                  <a:schemeClr val="dk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6 columns">
  <p:cSld name="SECTION_HEADER_1_1_1_1_1">
    <p:bg>
      <p:bgPr>
        <a:solidFill>
          <a:schemeClr val="lt2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9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flipH="1">
            <a:off x="7083550" y="0"/>
            <a:ext cx="2060450" cy="198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flipH="1" rot="10800000">
            <a:off x="0" y="3159225"/>
            <a:ext cx="2060450" cy="1984276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9"/>
          <p:cNvSpPr/>
          <p:nvPr/>
        </p:nvSpPr>
        <p:spPr>
          <a:xfrm flipH="1">
            <a:off x="226985" y="206940"/>
            <a:ext cx="8690031" cy="4729620"/>
          </a:xfrm>
          <a:custGeom>
            <a:rect b="b" l="l" r="r" t="t"/>
            <a:pathLst>
              <a:path extrusionOk="0" fill="none" h="182031" w="284476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cmpd="sng" w="269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9"/>
          <p:cNvSpPr txBox="1"/>
          <p:nvPr>
            <p:ph idx="1" type="subTitle"/>
          </p:nvPr>
        </p:nvSpPr>
        <p:spPr>
          <a:xfrm>
            <a:off x="548363" y="2037113"/>
            <a:ext cx="2377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34" name="Google Shape;134;p19"/>
          <p:cNvSpPr txBox="1"/>
          <p:nvPr>
            <p:ph idx="2" type="subTitle"/>
          </p:nvPr>
        </p:nvSpPr>
        <p:spPr>
          <a:xfrm>
            <a:off x="6218138" y="2037113"/>
            <a:ext cx="2377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35" name="Google Shape;135;p19"/>
          <p:cNvSpPr txBox="1"/>
          <p:nvPr>
            <p:ph idx="3" type="subTitle"/>
          </p:nvPr>
        </p:nvSpPr>
        <p:spPr>
          <a:xfrm>
            <a:off x="3383250" y="2037113"/>
            <a:ext cx="2377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36" name="Google Shape;136;p19"/>
          <p:cNvSpPr txBox="1"/>
          <p:nvPr>
            <p:ph type="title"/>
          </p:nvPr>
        </p:nvSpPr>
        <p:spPr>
          <a:xfrm>
            <a:off x="837113" y="1601438"/>
            <a:ext cx="1800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7" name="Google Shape;137;p19"/>
          <p:cNvSpPr txBox="1"/>
          <p:nvPr>
            <p:ph idx="4" type="title"/>
          </p:nvPr>
        </p:nvSpPr>
        <p:spPr>
          <a:xfrm>
            <a:off x="6506888" y="1601438"/>
            <a:ext cx="1800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8" name="Google Shape;138;p19"/>
          <p:cNvSpPr txBox="1"/>
          <p:nvPr>
            <p:ph idx="5" type="title"/>
          </p:nvPr>
        </p:nvSpPr>
        <p:spPr>
          <a:xfrm>
            <a:off x="3672000" y="1601438"/>
            <a:ext cx="1800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9" name="Google Shape;139;p19"/>
          <p:cNvSpPr txBox="1"/>
          <p:nvPr>
            <p:ph idx="6" type="title"/>
          </p:nvPr>
        </p:nvSpPr>
        <p:spPr>
          <a:xfrm>
            <a:off x="714125" y="544075"/>
            <a:ext cx="771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0" name="Google Shape;140;p19"/>
          <p:cNvSpPr txBox="1"/>
          <p:nvPr>
            <p:ph idx="7" type="subTitle"/>
          </p:nvPr>
        </p:nvSpPr>
        <p:spPr>
          <a:xfrm>
            <a:off x="548363" y="3780188"/>
            <a:ext cx="2377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41" name="Google Shape;141;p19"/>
          <p:cNvSpPr txBox="1"/>
          <p:nvPr>
            <p:ph idx="8" type="subTitle"/>
          </p:nvPr>
        </p:nvSpPr>
        <p:spPr>
          <a:xfrm>
            <a:off x="6218138" y="3780188"/>
            <a:ext cx="2377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42" name="Google Shape;142;p19"/>
          <p:cNvSpPr txBox="1"/>
          <p:nvPr>
            <p:ph idx="9" type="subTitle"/>
          </p:nvPr>
        </p:nvSpPr>
        <p:spPr>
          <a:xfrm>
            <a:off x="3383250" y="3780188"/>
            <a:ext cx="2377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43" name="Google Shape;143;p19"/>
          <p:cNvSpPr txBox="1"/>
          <p:nvPr>
            <p:ph idx="13" type="title"/>
          </p:nvPr>
        </p:nvSpPr>
        <p:spPr>
          <a:xfrm>
            <a:off x="837113" y="3344513"/>
            <a:ext cx="1800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4" name="Google Shape;144;p19"/>
          <p:cNvSpPr txBox="1"/>
          <p:nvPr>
            <p:ph idx="14" type="title"/>
          </p:nvPr>
        </p:nvSpPr>
        <p:spPr>
          <a:xfrm>
            <a:off x="6506888" y="3344513"/>
            <a:ext cx="1800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5" name="Google Shape;145;p19"/>
          <p:cNvSpPr txBox="1"/>
          <p:nvPr>
            <p:ph idx="15" type="title"/>
          </p:nvPr>
        </p:nvSpPr>
        <p:spPr>
          <a:xfrm>
            <a:off x="3672000" y="3344513"/>
            <a:ext cx="1800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SECTION_HEADER_1_3_1">
    <p:bg>
      <p:bgPr>
        <a:solidFill>
          <a:schemeClr val="lt2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0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flipH="1">
            <a:off x="7083550" y="0"/>
            <a:ext cx="2060450" cy="198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0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flipH="1" rot="10800000">
            <a:off x="0" y="3159225"/>
            <a:ext cx="2060450" cy="1984276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0"/>
          <p:cNvSpPr txBox="1"/>
          <p:nvPr>
            <p:ph idx="1" type="subTitle"/>
          </p:nvPr>
        </p:nvSpPr>
        <p:spPr>
          <a:xfrm>
            <a:off x="2390700" y="1772513"/>
            <a:ext cx="4362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50" name="Google Shape;150;p20"/>
          <p:cNvSpPr txBox="1"/>
          <p:nvPr>
            <p:ph hasCustomPrompt="1" type="title"/>
          </p:nvPr>
        </p:nvSpPr>
        <p:spPr>
          <a:xfrm>
            <a:off x="2643000" y="1224113"/>
            <a:ext cx="3858000" cy="4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" name="Google Shape;151;p20"/>
          <p:cNvSpPr txBox="1"/>
          <p:nvPr>
            <p:ph idx="2" type="subTitle"/>
          </p:nvPr>
        </p:nvSpPr>
        <p:spPr>
          <a:xfrm>
            <a:off x="2390700" y="2999057"/>
            <a:ext cx="4362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52" name="Google Shape;152;p20"/>
          <p:cNvSpPr txBox="1"/>
          <p:nvPr>
            <p:ph hasCustomPrompt="1" idx="3" type="title"/>
          </p:nvPr>
        </p:nvSpPr>
        <p:spPr>
          <a:xfrm>
            <a:off x="2643000" y="2451059"/>
            <a:ext cx="3858000" cy="4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3" name="Google Shape;153;p20"/>
          <p:cNvSpPr txBox="1"/>
          <p:nvPr>
            <p:ph idx="4" type="subTitle"/>
          </p:nvPr>
        </p:nvSpPr>
        <p:spPr>
          <a:xfrm>
            <a:off x="2390700" y="4225602"/>
            <a:ext cx="4362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54" name="Google Shape;154;p20"/>
          <p:cNvSpPr txBox="1"/>
          <p:nvPr>
            <p:ph hasCustomPrompt="1" idx="5" type="title"/>
          </p:nvPr>
        </p:nvSpPr>
        <p:spPr>
          <a:xfrm>
            <a:off x="2643000" y="3678005"/>
            <a:ext cx="3858000" cy="4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5" name="Google Shape;155;p20"/>
          <p:cNvSpPr txBox="1"/>
          <p:nvPr>
            <p:ph idx="6" type="title"/>
          </p:nvPr>
        </p:nvSpPr>
        <p:spPr>
          <a:xfrm>
            <a:off x="714125" y="546825"/>
            <a:ext cx="7660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6" name="Google Shape;156;p20"/>
          <p:cNvSpPr/>
          <p:nvPr/>
        </p:nvSpPr>
        <p:spPr>
          <a:xfrm flipH="1">
            <a:off x="226985" y="206940"/>
            <a:ext cx="8690031" cy="4729620"/>
          </a:xfrm>
          <a:custGeom>
            <a:rect b="b" l="l" r="r" t="t"/>
            <a:pathLst>
              <a:path extrusionOk="0" fill="none" h="182031" w="284476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cmpd="sng" w="269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2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 amt="55000"/>
          </a:blip>
          <a:stretch>
            <a:fillRect/>
          </a:stretch>
        </p:blipFill>
        <p:spPr>
          <a:xfrm>
            <a:off x="5916772" y="0"/>
            <a:ext cx="3227225" cy="333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 flipH="1">
            <a:off x="226985" y="206940"/>
            <a:ext cx="8690031" cy="4729620"/>
          </a:xfrm>
          <a:custGeom>
            <a:rect b="b" l="l" r="r" t="t"/>
            <a:pathLst>
              <a:path extrusionOk="0" fill="none" h="182031" w="284476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cmpd="sng" w="269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714125" y="1572350"/>
            <a:ext cx="3248400" cy="16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3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2" type="title"/>
          </p:nvPr>
        </p:nvSpPr>
        <p:spPr>
          <a:xfrm>
            <a:off x="714125" y="543950"/>
            <a:ext cx="1429200" cy="8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14125" y="3331275"/>
            <a:ext cx="2610300" cy="6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SECTION_HEADER_1">
    <p:bg>
      <p:bgPr>
        <a:solidFill>
          <a:schemeClr val="lt2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1"/>
          <p:cNvPicPr preferRelativeResize="0"/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176338" y="1157288"/>
            <a:ext cx="6791325" cy="282892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1"/>
          <p:cNvSpPr txBox="1"/>
          <p:nvPr>
            <p:ph idx="1" type="subTitle"/>
          </p:nvPr>
        </p:nvSpPr>
        <p:spPr>
          <a:xfrm>
            <a:off x="2863350" y="3448131"/>
            <a:ext cx="3417300" cy="41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/>
        </p:txBody>
      </p:sp>
      <p:sp>
        <p:nvSpPr>
          <p:cNvPr id="160" name="Google Shape;160;p21"/>
          <p:cNvSpPr txBox="1"/>
          <p:nvPr>
            <p:ph type="title"/>
          </p:nvPr>
        </p:nvSpPr>
        <p:spPr>
          <a:xfrm>
            <a:off x="1345800" y="1284969"/>
            <a:ext cx="6452400" cy="206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9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61" name="Google Shape;161;p21"/>
          <p:cNvSpPr/>
          <p:nvPr/>
        </p:nvSpPr>
        <p:spPr>
          <a:xfrm flipH="1">
            <a:off x="226985" y="206940"/>
            <a:ext cx="8690031" cy="4729620"/>
          </a:xfrm>
          <a:custGeom>
            <a:rect b="b" l="l" r="r" t="t"/>
            <a:pathLst>
              <a:path extrusionOk="0" fill="none" h="182031" w="284476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cmpd="sng" w="269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SECTION_HEADER_1_3_1_1">
    <p:bg>
      <p:bgPr>
        <a:solidFill>
          <a:schemeClr val="lt2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2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1519237"/>
            <a:ext cx="2060450" cy="198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2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7083550" y="1639987"/>
            <a:ext cx="2060450" cy="1984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2"/>
          <p:cNvSpPr/>
          <p:nvPr/>
        </p:nvSpPr>
        <p:spPr>
          <a:xfrm flipH="1">
            <a:off x="226985" y="206940"/>
            <a:ext cx="8690031" cy="4729620"/>
          </a:xfrm>
          <a:custGeom>
            <a:rect b="b" l="l" r="r" t="t"/>
            <a:pathLst>
              <a:path extrusionOk="0" fill="none" h="182031" w="284476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cmpd="sng" w="269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SECTION_HEADER_1_3_1_1_1">
    <p:bg>
      <p:bgPr>
        <a:solidFill>
          <a:schemeClr val="lt2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/>
          <p:nvPr/>
        </p:nvSpPr>
        <p:spPr>
          <a:xfrm flipH="1">
            <a:off x="226985" y="206940"/>
            <a:ext cx="8690031" cy="4729620"/>
          </a:xfrm>
          <a:custGeom>
            <a:rect b="b" l="l" r="r" t="t"/>
            <a:pathLst>
              <a:path extrusionOk="0" fill="none" h="182031" w="284476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cmpd="sng" w="269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23"/>
          <p:cNvPicPr preferRelativeResize="0"/>
          <p:nvPr/>
        </p:nvPicPr>
        <p:blipFill>
          <a:blip r:embed="rId2">
            <a:alphaModFix amt="55000"/>
          </a:blip>
          <a:stretch>
            <a:fillRect/>
          </a:stretch>
        </p:blipFill>
        <p:spPr>
          <a:xfrm>
            <a:off x="2209800" y="0"/>
            <a:ext cx="2105025" cy="2172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3"/>
          <p:cNvPicPr preferRelativeResize="0"/>
          <p:nvPr/>
        </p:nvPicPr>
        <p:blipFill>
          <a:blip r:embed="rId2">
            <a:alphaModFix amt="55000"/>
          </a:blip>
          <a:stretch>
            <a:fillRect/>
          </a:stretch>
        </p:blipFill>
        <p:spPr>
          <a:xfrm flipH="1" rot="10800000">
            <a:off x="4829175" y="2971175"/>
            <a:ext cx="2105025" cy="2172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2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0"/>
            <a:ext cx="2060450" cy="198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4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7083550" y="3159225"/>
            <a:ext cx="2060450" cy="19842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 txBox="1"/>
          <p:nvPr>
            <p:ph type="title"/>
          </p:nvPr>
        </p:nvSpPr>
        <p:spPr>
          <a:xfrm>
            <a:off x="714125" y="543950"/>
            <a:ext cx="7716000" cy="36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714000" y="1064375"/>
            <a:ext cx="7716000" cy="321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Font typeface="Abel"/>
              <a:buChar char="●"/>
              <a:defRPr sz="1300"/>
            </a:lvl1pPr>
            <a:lvl2pPr indent="-311150" lvl="1" marL="914400" rtl="0">
              <a:spcBef>
                <a:spcPts val="1600"/>
              </a:spcBef>
              <a:spcAft>
                <a:spcPts val="0"/>
              </a:spcAft>
              <a:buSzPts val="1300"/>
              <a:buFont typeface="Roboto Condensed Light"/>
              <a:buChar char="○"/>
              <a:defRPr sz="1300"/>
            </a:lvl2pPr>
            <a:lvl3pPr indent="-311150" lvl="2" marL="1371600" rtl="0">
              <a:spcBef>
                <a:spcPts val="1600"/>
              </a:spcBef>
              <a:spcAft>
                <a:spcPts val="0"/>
              </a:spcAft>
              <a:buSzPts val="1300"/>
              <a:buFont typeface="Roboto Condensed Light"/>
              <a:buChar char="■"/>
              <a:defRPr sz="1300"/>
            </a:lvl3pPr>
            <a:lvl4pPr indent="-311150" lvl="3" marL="1828800" rtl="0">
              <a:spcBef>
                <a:spcPts val="1600"/>
              </a:spcBef>
              <a:spcAft>
                <a:spcPts val="0"/>
              </a:spcAft>
              <a:buSzPts val="1300"/>
              <a:buFont typeface="Roboto Condensed Light"/>
              <a:buChar char="●"/>
              <a:defRPr sz="1300"/>
            </a:lvl4pPr>
            <a:lvl5pPr indent="-311150" lvl="4" marL="2286000" rtl="0">
              <a:spcBef>
                <a:spcPts val="1600"/>
              </a:spcBef>
              <a:spcAft>
                <a:spcPts val="0"/>
              </a:spcAft>
              <a:buSzPts val="1300"/>
              <a:buFont typeface="Roboto Condensed Light"/>
              <a:buChar char="○"/>
              <a:defRPr sz="1300"/>
            </a:lvl5pPr>
            <a:lvl6pPr indent="-311150" lvl="5" marL="2743200" rtl="0">
              <a:spcBef>
                <a:spcPts val="1600"/>
              </a:spcBef>
              <a:spcAft>
                <a:spcPts val="0"/>
              </a:spcAft>
              <a:buSzPts val="1300"/>
              <a:buFont typeface="Roboto Condensed Light"/>
              <a:buChar char="■"/>
              <a:defRPr sz="1300"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Font typeface="Roboto Condensed Light"/>
              <a:buChar char="●"/>
              <a:defRPr sz="1300"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Font typeface="Roboto Condensed Light"/>
              <a:buChar char="○"/>
              <a:defRPr sz="1300"/>
            </a:lvl8pPr>
            <a:lvl9pPr indent="-311150" lvl="8" marL="4114800" rtl="0">
              <a:spcBef>
                <a:spcPts val="1600"/>
              </a:spcBef>
              <a:spcAft>
                <a:spcPts val="1600"/>
              </a:spcAft>
              <a:buSzPts val="1300"/>
              <a:buFont typeface="Roboto Condensed Light"/>
              <a:buChar char="■"/>
              <a:defRPr sz="1300"/>
            </a:lvl9pPr>
          </a:lstStyle>
          <a:p/>
        </p:txBody>
      </p:sp>
      <p:sp>
        <p:nvSpPr>
          <p:cNvPr id="25" name="Google Shape;25;p4"/>
          <p:cNvSpPr/>
          <p:nvPr/>
        </p:nvSpPr>
        <p:spPr>
          <a:xfrm>
            <a:off x="226985" y="206940"/>
            <a:ext cx="8690031" cy="4729620"/>
          </a:xfrm>
          <a:custGeom>
            <a:rect b="b" l="l" r="r" t="t"/>
            <a:pathLst>
              <a:path extrusionOk="0" fill="none" h="182031" w="284476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cmpd="sng" w="269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2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5"/>
          <p:cNvPicPr preferRelativeResize="0"/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176338" y="1157288"/>
            <a:ext cx="6791325" cy="2828925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/>
          <p:nvPr>
            <p:ph idx="1" type="subTitle"/>
          </p:nvPr>
        </p:nvSpPr>
        <p:spPr>
          <a:xfrm>
            <a:off x="1660981" y="2924247"/>
            <a:ext cx="2377500" cy="71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9" name="Google Shape;29;p5"/>
          <p:cNvSpPr txBox="1"/>
          <p:nvPr>
            <p:ph idx="2" type="subTitle"/>
          </p:nvPr>
        </p:nvSpPr>
        <p:spPr>
          <a:xfrm>
            <a:off x="5105519" y="2924247"/>
            <a:ext cx="2377500" cy="71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0" name="Google Shape;30;p5"/>
          <p:cNvSpPr txBox="1"/>
          <p:nvPr>
            <p:ph type="title"/>
          </p:nvPr>
        </p:nvSpPr>
        <p:spPr>
          <a:xfrm>
            <a:off x="1949731" y="2481147"/>
            <a:ext cx="1800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3" type="title"/>
          </p:nvPr>
        </p:nvSpPr>
        <p:spPr>
          <a:xfrm>
            <a:off x="5394269" y="2481147"/>
            <a:ext cx="1800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4" type="title"/>
          </p:nvPr>
        </p:nvSpPr>
        <p:spPr>
          <a:xfrm>
            <a:off x="714125" y="546825"/>
            <a:ext cx="771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" name="Google Shape;33;p5"/>
          <p:cNvSpPr/>
          <p:nvPr/>
        </p:nvSpPr>
        <p:spPr>
          <a:xfrm flipH="1">
            <a:off x="226985" y="206940"/>
            <a:ext cx="8690031" cy="4729620"/>
          </a:xfrm>
          <a:custGeom>
            <a:rect b="b" l="l" r="r" t="t"/>
            <a:pathLst>
              <a:path extrusionOk="0" fill="none" h="182031" w="284476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cmpd="sng" w="269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l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6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0"/>
            <a:ext cx="2060450" cy="198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6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7083550" y="3159225"/>
            <a:ext cx="2060450" cy="1984276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6"/>
          <p:cNvSpPr txBox="1"/>
          <p:nvPr>
            <p:ph type="title"/>
          </p:nvPr>
        </p:nvSpPr>
        <p:spPr>
          <a:xfrm>
            <a:off x="714125" y="546825"/>
            <a:ext cx="771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6"/>
          <p:cNvSpPr/>
          <p:nvPr/>
        </p:nvSpPr>
        <p:spPr>
          <a:xfrm flipH="1">
            <a:off x="226985" y="206940"/>
            <a:ext cx="8690031" cy="4729620"/>
          </a:xfrm>
          <a:custGeom>
            <a:rect b="b" l="l" r="r" t="t"/>
            <a:pathLst>
              <a:path extrusionOk="0" fill="none" h="182031" w="284476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cmpd="sng" w="269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7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0"/>
            <a:ext cx="2060450" cy="198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7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7083550" y="3159225"/>
            <a:ext cx="2060450" cy="1984276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/>
          <p:nvPr>
            <p:ph idx="1" type="body"/>
          </p:nvPr>
        </p:nvSpPr>
        <p:spPr>
          <a:xfrm>
            <a:off x="714125" y="1317600"/>
            <a:ext cx="4962900" cy="250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400"/>
            </a:lvl1pPr>
            <a:lvl2pPr indent="-311150" lvl="1" marL="91440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43" name="Google Shape;43;p7"/>
          <p:cNvSpPr txBox="1"/>
          <p:nvPr>
            <p:ph type="title"/>
          </p:nvPr>
        </p:nvSpPr>
        <p:spPr>
          <a:xfrm>
            <a:off x="714125" y="543950"/>
            <a:ext cx="7715700" cy="36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7"/>
          <p:cNvSpPr/>
          <p:nvPr/>
        </p:nvSpPr>
        <p:spPr>
          <a:xfrm flipH="1">
            <a:off x="226985" y="206940"/>
            <a:ext cx="8690031" cy="4729620"/>
          </a:xfrm>
          <a:custGeom>
            <a:rect b="b" l="l" r="r" t="t"/>
            <a:pathLst>
              <a:path extrusionOk="0" fill="none" h="182031" w="284476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cmpd="sng" w="269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8"/>
          <p:cNvPicPr preferRelativeResize="0"/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176338" y="1157288"/>
            <a:ext cx="6791325" cy="2828925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8"/>
          <p:cNvSpPr/>
          <p:nvPr/>
        </p:nvSpPr>
        <p:spPr>
          <a:xfrm flipH="1">
            <a:off x="226985" y="206940"/>
            <a:ext cx="8690031" cy="4729620"/>
          </a:xfrm>
          <a:custGeom>
            <a:rect b="b" l="l" r="r" t="t"/>
            <a:pathLst>
              <a:path extrusionOk="0" fill="none" h="182031" w="284476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cmpd="sng" w="269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8"/>
          <p:cNvSpPr txBox="1"/>
          <p:nvPr>
            <p:ph type="title"/>
          </p:nvPr>
        </p:nvSpPr>
        <p:spPr>
          <a:xfrm>
            <a:off x="2230800" y="1304550"/>
            <a:ext cx="4682400" cy="25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9"/>
          <p:cNvPicPr preferRelativeResize="0"/>
          <p:nvPr/>
        </p:nvPicPr>
        <p:blipFill>
          <a:blip r:embed="rId2">
            <a:alphaModFix amt="55000"/>
          </a:blip>
          <a:stretch>
            <a:fillRect/>
          </a:stretch>
        </p:blipFill>
        <p:spPr>
          <a:xfrm flipH="1">
            <a:off x="2958360" y="1779725"/>
            <a:ext cx="3227225" cy="33304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9"/>
          <p:cNvSpPr txBox="1"/>
          <p:nvPr>
            <p:ph type="title"/>
          </p:nvPr>
        </p:nvSpPr>
        <p:spPr>
          <a:xfrm>
            <a:off x="714120" y="1576894"/>
            <a:ext cx="3060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2" type="title"/>
          </p:nvPr>
        </p:nvSpPr>
        <p:spPr>
          <a:xfrm>
            <a:off x="714125" y="546825"/>
            <a:ext cx="771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1" type="subTitle"/>
          </p:nvPr>
        </p:nvSpPr>
        <p:spPr>
          <a:xfrm>
            <a:off x="714125" y="1995206"/>
            <a:ext cx="2650200" cy="15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54" name="Google Shape;54;p9"/>
          <p:cNvSpPr/>
          <p:nvPr/>
        </p:nvSpPr>
        <p:spPr>
          <a:xfrm flipH="1">
            <a:off x="226985" y="206940"/>
            <a:ext cx="8690031" cy="4729620"/>
          </a:xfrm>
          <a:custGeom>
            <a:rect b="b" l="l" r="r" t="t"/>
            <a:pathLst>
              <a:path extrusionOk="0" fill="none" h="182031" w="284476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cap="rnd" cmpd="sng" w="269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 txBox="1"/>
          <p:nvPr>
            <p:ph type="title"/>
          </p:nvPr>
        </p:nvSpPr>
        <p:spPr>
          <a:xfrm>
            <a:off x="4798375" y="3473350"/>
            <a:ext cx="3631500" cy="112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7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ibre Baskerville"/>
              <a:buNone/>
              <a:defRPr b="1" sz="28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○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■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○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■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○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Roboto"/>
              <a:buChar char="■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>
            <p:ph idx="1" type="subTitle"/>
          </p:nvPr>
        </p:nvSpPr>
        <p:spPr>
          <a:xfrm>
            <a:off x="5834275" y="3975313"/>
            <a:ext cx="2867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Выполнил студент 3 курса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Дедов Д. Р.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5" name="Google Shape;17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463" y="384625"/>
            <a:ext cx="2606225" cy="221187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4"/>
          <p:cNvSpPr txBox="1"/>
          <p:nvPr/>
        </p:nvSpPr>
        <p:spPr>
          <a:xfrm>
            <a:off x="3173375" y="626938"/>
            <a:ext cx="5107500" cy="127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Частное учреждение профессионального образования «Высшая школа предпринимательства»</a:t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7" name="Google Shape;177;p24"/>
          <p:cNvSpPr txBox="1"/>
          <p:nvPr/>
        </p:nvSpPr>
        <p:spPr>
          <a:xfrm>
            <a:off x="3739025" y="2364000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КУРСОВОЙ ПРОЕКТ</a:t>
            </a:r>
            <a:endParaRPr b="1"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8" name="Google Shape;178;p24"/>
          <p:cNvSpPr txBox="1"/>
          <p:nvPr/>
        </p:nvSpPr>
        <p:spPr>
          <a:xfrm>
            <a:off x="1061225" y="2911125"/>
            <a:ext cx="77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«Р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азработка базы данных для энциклопедии по игре “Genshin impact”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»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3"/>
          <p:cNvSpPr txBox="1"/>
          <p:nvPr>
            <p:ph idx="6" type="title"/>
          </p:nvPr>
        </p:nvSpPr>
        <p:spPr>
          <a:xfrm>
            <a:off x="714125" y="544075"/>
            <a:ext cx="771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Триггеры.</a:t>
            </a:r>
            <a:endParaRPr/>
          </a:p>
        </p:txBody>
      </p:sp>
      <p:sp>
        <p:nvSpPr>
          <p:cNvPr id="251" name="Google Shape;251;p33"/>
          <p:cNvSpPr txBox="1"/>
          <p:nvPr>
            <p:ph type="title"/>
          </p:nvPr>
        </p:nvSpPr>
        <p:spPr>
          <a:xfrm>
            <a:off x="837127" y="1425406"/>
            <a:ext cx="2028900" cy="5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latin typeface="Roboto Mono"/>
                <a:ea typeface="Roboto Mono"/>
                <a:cs typeface="Roboto Mono"/>
                <a:sym typeface="Roboto Mono"/>
              </a:rPr>
              <a:t>characters_insert</a:t>
            </a:r>
            <a:endParaRPr sz="2300"/>
          </a:p>
        </p:txBody>
      </p:sp>
      <p:sp>
        <p:nvSpPr>
          <p:cNvPr id="252" name="Google Shape;252;p33"/>
          <p:cNvSpPr txBox="1"/>
          <p:nvPr>
            <p:ph idx="5" type="title"/>
          </p:nvPr>
        </p:nvSpPr>
        <p:spPr>
          <a:xfrm>
            <a:off x="6160800" y="1513438"/>
            <a:ext cx="1800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characters_update</a:t>
            </a:r>
            <a:endParaRPr sz="2200"/>
          </a:p>
        </p:txBody>
      </p:sp>
      <p:sp>
        <p:nvSpPr>
          <p:cNvPr id="253" name="Google Shape;253;p33"/>
          <p:cNvSpPr txBox="1"/>
          <p:nvPr/>
        </p:nvSpPr>
        <p:spPr>
          <a:xfrm>
            <a:off x="399700" y="2096625"/>
            <a:ext cx="3000000" cy="19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осуществляет свою деятельность после добавления новой записи в таблицу </a:t>
            </a:r>
            <a:r>
              <a:rPr lang="en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characters</a:t>
            </a: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а именно, создание новой записи в столбец </a:t>
            </a:r>
            <a:r>
              <a:rPr lang="en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date</a:t>
            </a: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с указанием времени и даты создания информационной записи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33"/>
          <p:cNvSpPr txBox="1"/>
          <p:nvPr/>
        </p:nvSpPr>
        <p:spPr>
          <a:xfrm>
            <a:off x="5429825" y="2166225"/>
            <a:ext cx="3000000" cy="22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осуществляет свою деятельность после обновления уже существующих данных в таблице </a:t>
            </a:r>
            <a:r>
              <a:rPr lang="en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characters</a:t>
            </a: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а именно, создание новой записи в столбец </a:t>
            </a:r>
            <a:r>
              <a:rPr lang="en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date</a:t>
            </a: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с указанием времени и даты обновления информационной записи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4"/>
          <p:cNvSpPr txBox="1"/>
          <p:nvPr>
            <p:ph idx="4" type="title"/>
          </p:nvPr>
        </p:nvSpPr>
        <p:spPr>
          <a:xfrm>
            <a:off x="714125" y="546825"/>
            <a:ext cx="771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Заключение </a:t>
            </a:r>
            <a:endParaRPr/>
          </a:p>
        </p:txBody>
      </p:sp>
      <p:sp>
        <p:nvSpPr>
          <p:cNvPr id="260" name="Google Shape;260;p34"/>
          <p:cNvSpPr txBox="1"/>
          <p:nvPr>
            <p:ph idx="2" type="subTitle"/>
          </p:nvPr>
        </p:nvSpPr>
        <p:spPr>
          <a:xfrm>
            <a:off x="891825" y="1206674"/>
            <a:ext cx="2377500" cy="18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Цель проекта была достигнута, благодаря усердной работе и последовательному выполнению правильно поставленных задач.</a:t>
            </a:r>
            <a:endParaRPr/>
          </a:p>
        </p:txBody>
      </p:sp>
      <p:pic>
        <p:nvPicPr>
          <p:cNvPr id="261" name="Google Shape;26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6199" y="1206675"/>
            <a:ext cx="3128275" cy="3128275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4"/>
          <p:cNvSpPr txBox="1"/>
          <p:nvPr/>
        </p:nvSpPr>
        <p:spPr>
          <a:xfrm>
            <a:off x="799425" y="309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База данных соответствует заявленным требованиям.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5"/>
          <p:cNvSpPr txBox="1"/>
          <p:nvPr>
            <p:ph type="title"/>
          </p:nvPr>
        </p:nvSpPr>
        <p:spPr>
          <a:xfrm>
            <a:off x="714150" y="2387400"/>
            <a:ext cx="7715700" cy="36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/>
              <a:t>Спасибо за внимание </a:t>
            </a:r>
            <a:endParaRPr sz="4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5"/>
          <p:cNvSpPr txBox="1"/>
          <p:nvPr>
            <p:ph type="title"/>
          </p:nvPr>
        </p:nvSpPr>
        <p:spPr>
          <a:xfrm>
            <a:off x="714125" y="543950"/>
            <a:ext cx="7716000" cy="36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Актуальность темы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4" name="Google Shape;184;p25"/>
          <p:cNvSpPr txBox="1"/>
          <p:nvPr>
            <p:ph idx="1" type="body"/>
          </p:nvPr>
        </p:nvSpPr>
        <p:spPr>
          <a:xfrm>
            <a:off x="4748825" y="1546500"/>
            <a:ext cx="2800500" cy="20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/>
              <a:t>Разработка базы данных для энциклопедии по игре "Genshin Impact" актуальна в связи с растущей популярностью игры и постоянным обновлением игрового контента.</a:t>
            </a:r>
            <a:endParaRPr sz="1400"/>
          </a:p>
        </p:txBody>
      </p:sp>
      <p:pic>
        <p:nvPicPr>
          <p:cNvPr id="185" name="Google Shape;18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475" y="807025"/>
            <a:ext cx="3822100" cy="382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6"/>
          <p:cNvSpPr txBox="1"/>
          <p:nvPr>
            <p:ph idx="1" type="subTitle"/>
          </p:nvPr>
        </p:nvSpPr>
        <p:spPr>
          <a:xfrm>
            <a:off x="1574613" y="1936363"/>
            <a:ext cx="2340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Целью данной работы является разработка базы данных для энциклопедии по игре «Genshin Impact»</a:t>
            </a:r>
            <a:endParaRPr/>
          </a:p>
        </p:txBody>
      </p:sp>
      <p:sp>
        <p:nvSpPr>
          <p:cNvPr id="191" name="Google Shape;191;p26"/>
          <p:cNvSpPr txBox="1"/>
          <p:nvPr>
            <p:ph type="title"/>
          </p:nvPr>
        </p:nvSpPr>
        <p:spPr>
          <a:xfrm>
            <a:off x="1745627" y="1025725"/>
            <a:ext cx="2169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Цель: </a:t>
            </a:r>
            <a:endParaRPr/>
          </a:p>
        </p:txBody>
      </p:sp>
      <p:sp>
        <p:nvSpPr>
          <p:cNvPr id="192" name="Google Shape;192;p26"/>
          <p:cNvSpPr txBox="1"/>
          <p:nvPr>
            <p:ph idx="6" type="subTitle"/>
          </p:nvPr>
        </p:nvSpPr>
        <p:spPr>
          <a:xfrm>
            <a:off x="3959450" y="3020475"/>
            <a:ext cx="4894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1.</a:t>
            </a:r>
            <a:r>
              <a:rPr lang="en"/>
              <a:t>Изучить существующие базы данных и информационные системы, а также методы их разработки.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2. Проанализировать игру «Genshin Impact» и определить, какая информация должна быть включена в энциклопедию.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3.Разработать структуру базы данных, которая будет соответствовать требованиям игры.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4.Реализовать базу данных с использованием выбранной технологии.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5.Протестировать базу данных и убедиться в её работоспособности.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93" name="Google Shape;193;p26"/>
          <p:cNvSpPr txBox="1"/>
          <p:nvPr>
            <p:ph idx="7" type="title"/>
          </p:nvPr>
        </p:nvSpPr>
        <p:spPr>
          <a:xfrm>
            <a:off x="5751527" y="1025725"/>
            <a:ext cx="2169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Задачи: </a:t>
            </a:r>
            <a:endParaRPr/>
          </a:p>
        </p:txBody>
      </p:sp>
      <p:sp>
        <p:nvSpPr>
          <p:cNvPr id="194" name="Google Shape;194;p26"/>
          <p:cNvSpPr txBox="1"/>
          <p:nvPr>
            <p:ph idx="15" type="title"/>
          </p:nvPr>
        </p:nvSpPr>
        <p:spPr>
          <a:xfrm>
            <a:off x="714125" y="546825"/>
            <a:ext cx="771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Цели и задачи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type="title"/>
          </p:nvPr>
        </p:nvSpPr>
        <p:spPr>
          <a:xfrm>
            <a:off x="869875" y="2107950"/>
            <a:ext cx="4713600" cy="15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1.</a:t>
            </a:r>
            <a:r>
              <a:rPr lang="en" sz="2100"/>
              <a:t>Защита данных от несанкционированного доступа.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2.Пребывание в 3 нормальной форме.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3.Соответствие реляционному типу базы данных.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4.Обеспечение целостности и непротиворечивости данных.</a:t>
            </a:r>
            <a:endParaRPr sz="2100"/>
          </a:p>
        </p:txBody>
      </p:sp>
      <p:sp>
        <p:nvSpPr>
          <p:cNvPr id="200" name="Google Shape;200;p27"/>
          <p:cNvSpPr txBox="1"/>
          <p:nvPr>
            <p:ph idx="2" type="title"/>
          </p:nvPr>
        </p:nvSpPr>
        <p:spPr>
          <a:xfrm>
            <a:off x="1883100" y="257375"/>
            <a:ext cx="3924000" cy="79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Требования к базе данных.</a:t>
            </a:r>
            <a:endParaRPr sz="2300"/>
          </a:p>
        </p:txBody>
      </p:sp>
      <p:pic>
        <p:nvPicPr>
          <p:cNvPr id="201" name="Google Shape;20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9450" y="1048475"/>
            <a:ext cx="3255725" cy="325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8"/>
          <p:cNvSpPr txBox="1"/>
          <p:nvPr>
            <p:ph type="title"/>
          </p:nvPr>
        </p:nvSpPr>
        <p:spPr>
          <a:xfrm>
            <a:off x="714125" y="544231"/>
            <a:ext cx="771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Функциональность базы данных</a:t>
            </a:r>
            <a:endParaRPr/>
          </a:p>
        </p:txBody>
      </p:sp>
      <p:sp>
        <p:nvSpPr>
          <p:cNvPr id="207" name="Google Shape;207;p28"/>
          <p:cNvSpPr txBox="1"/>
          <p:nvPr>
            <p:ph idx="1" type="subTitle"/>
          </p:nvPr>
        </p:nvSpPr>
        <p:spPr>
          <a:xfrm>
            <a:off x="874851" y="2506269"/>
            <a:ext cx="1965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1.оружия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2.количество звезд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3.еда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4.тип оружия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5.персонажи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6.регионы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7.элементы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8.мировые боссы</a:t>
            </a:r>
            <a:endParaRPr/>
          </a:p>
        </p:txBody>
      </p:sp>
      <p:sp>
        <p:nvSpPr>
          <p:cNvPr id="208" name="Google Shape;208;p28"/>
          <p:cNvSpPr txBox="1"/>
          <p:nvPr>
            <p:ph idx="2" type="title"/>
          </p:nvPr>
        </p:nvSpPr>
        <p:spPr>
          <a:xfrm>
            <a:off x="874850" y="1265701"/>
            <a:ext cx="2577600" cy="31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Хранение данных:</a:t>
            </a:r>
            <a:endParaRPr/>
          </a:p>
        </p:txBody>
      </p:sp>
      <p:sp>
        <p:nvSpPr>
          <p:cNvPr id="209" name="Google Shape;209;p28"/>
          <p:cNvSpPr txBox="1"/>
          <p:nvPr>
            <p:ph idx="3" type="subTitle"/>
          </p:nvPr>
        </p:nvSpPr>
        <p:spPr>
          <a:xfrm>
            <a:off x="5473376" y="1724194"/>
            <a:ext cx="1965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1.Персонажах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Оружии</a:t>
            </a:r>
            <a:endParaRPr/>
          </a:p>
        </p:txBody>
      </p:sp>
      <p:sp>
        <p:nvSpPr>
          <p:cNvPr id="210" name="Google Shape;210;p28"/>
          <p:cNvSpPr txBox="1"/>
          <p:nvPr>
            <p:ph idx="8" type="title"/>
          </p:nvPr>
        </p:nvSpPr>
        <p:spPr>
          <a:xfrm>
            <a:off x="5221300" y="1218000"/>
            <a:ext cx="2848500" cy="31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Добавление данных о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/>
          <p:nvPr>
            <p:ph type="title"/>
          </p:nvPr>
        </p:nvSpPr>
        <p:spPr>
          <a:xfrm>
            <a:off x="1417850" y="236649"/>
            <a:ext cx="64107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ER-Диаграмма</a:t>
            </a:r>
            <a:endParaRPr/>
          </a:p>
        </p:txBody>
      </p:sp>
      <p:pic>
        <p:nvPicPr>
          <p:cNvPr id="216" name="Google Shape;21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7425" y="822050"/>
            <a:ext cx="5971549" cy="392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0"/>
          <p:cNvSpPr txBox="1"/>
          <p:nvPr>
            <p:ph idx="6" type="title"/>
          </p:nvPr>
        </p:nvSpPr>
        <p:spPr>
          <a:xfrm>
            <a:off x="714125" y="544075"/>
            <a:ext cx="771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Хранимые процедуры </a:t>
            </a:r>
            <a:endParaRPr/>
          </a:p>
        </p:txBody>
      </p:sp>
      <p:sp>
        <p:nvSpPr>
          <p:cNvPr id="222" name="Google Shape;222;p30"/>
          <p:cNvSpPr txBox="1"/>
          <p:nvPr>
            <p:ph idx="5" type="title"/>
          </p:nvPr>
        </p:nvSpPr>
        <p:spPr>
          <a:xfrm>
            <a:off x="4561600" y="2325950"/>
            <a:ext cx="32139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Подсчёт общего количества персонажей</a:t>
            </a:r>
            <a:endParaRPr sz="1000"/>
          </a:p>
        </p:txBody>
      </p:sp>
      <p:sp>
        <p:nvSpPr>
          <p:cNvPr id="223" name="Google Shape;223;p30"/>
          <p:cNvSpPr txBox="1"/>
          <p:nvPr>
            <p:ph type="title"/>
          </p:nvPr>
        </p:nvSpPr>
        <p:spPr>
          <a:xfrm>
            <a:off x="1886200" y="2232349"/>
            <a:ext cx="2156100" cy="55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Добавление нового персонажа</a:t>
            </a:r>
            <a:endParaRPr sz="1500"/>
          </a:p>
        </p:txBody>
      </p:sp>
      <p:pic>
        <p:nvPicPr>
          <p:cNvPr id="224" name="Google Shape;2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4325" y="2873400"/>
            <a:ext cx="1319825" cy="131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8588" y="2873400"/>
            <a:ext cx="1619925" cy="131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1"/>
          <p:cNvSpPr txBox="1"/>
          <p:nvPr>
            <p:ph idx="2" type="title"/>
          </p:nvPr>
        </p:nvSpPr>
        <p:spPr>
          <a:xfrm>
            <a:off x="714125" y="546825"/>
            <a:ext cx="771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Пользовательская функция </a:t>
            </a:r>
            <a:endParaRPr/>
          </a:p>
        </p:txBody>
      </p:sp>
      <p:sp>
        <p:nvSpPr>
          <p:cNvPr id="231" name="Google Shape;231;p31"/>
          <p:cNvSpPr/>
          <p:nvPr/>
        </p:nvSpPr>
        <p:spPr>
          <a:xfrm>
            <a:off x="12466875" y="4457550"/>
            <a:ext cx="343600" cy="435775"/>
          </a:xfrm>
          <a:custGeom>
            <a:rect b="b" l="l" r="r" t="t"/>
            <a:pathLst>
              <a:path extrusionOk="0" h="17431" w="13744">
                <a:moveTo>
                  <a:pt x="13252" y="1"/>
                </a:moveTo>
                <a:cubicBezTo>
                  <a:pt x="13215" y="1"/>
                  <a:pt x="13179" y="6"/>
                  <a:pt x="13143" y="18"/>
                </a:cubicBezTo>
                <a:cubicBezTo>
                  <a:pt x="1" y="4088"/>
                  <a:pt x="167" y="16897"/>
                  <a:pt x="167" y="16997"/>
                </a:cubicBezTo>
                <a:cubicBezTo>
                  <a:pt x="167" y="17231"/>
                  <a:pt x="334" y="17431"/>
                  <a:pt x="568" y="17431"/>
                </a:cubicBezTo>
                <a:cubicBezTo>
                  <a:pt x="801" y="17431"/>
                  <a:pt x="1001" y="17231"/>
                  <a:pt x="1001" y="16997"/>
                </a:cubicBezTo>
                <a:cubicBezTo>
                  <a:pt x="968" y="16497"/>
                  <a:pt x="868" y="4688"/>
                  <a:pt x="13377" y="819"/>
                </a:cubicBezTo>
                <a:cubicBezTo>
                  <a:pt x="13610" y="752"/>
                  <a:pt x="13744" y="519"/>
                  <a:pt x="13677" y="285"/>
                </a:cubicBezTo>
                <a:cubicBezTo>
                  <a:pt x="13595" y="120"/>
                  <a:pt x="13422" y="1"/>
                  <a:pt x="1325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2" name="Google Shape;23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750" y="1137200"/>
            <a:ext cx="7117199" cy="332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2"/>
          <p:cNvSpPr txBox="1"/>
          <p:nvPr>
            <p:ph type="title"/>
          </p:nvPr>
        </p:nvSpPr>
        <p:spPr>
          <a:xfrm>
            <a:off x="714000" y="546825"/>
            <a:ext cx="771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Роли.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8" name="Google Shape;238;p32"/>
          <p:cNvSpPr txBox="1"/>
          <p:nvPr/>
        </p:nvSpPr>
        <p:spPr>
          <a:xfrm>
            <a:off x="913249" y="3528275"/>
            <a:ext cx="30537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Только просмотр таблиц</a:t>
            </a:r>
            <a:endParaRPr b="1" sz="1800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39" name="Google Shape;239;p32"/>
          <p:cNvSpPr txBox="1"/>
          <p:nvPr/>
        </p:nvSpPr>
        <p:spPr>
          <a:xfrm>
            <a:off x="950949" y="3094169"/>
            <a:ext cx="1965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0" name="Google Shape;240;p32"/>
          <p:cNvSpPr txBox="1"/>
          <p:nvPr/>
        </p:nvSpPr>
        <p:spPr>
          <a:xfrm>
            <a:off x="1177199" y="3611969"/>
            <a:ext cx="1965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1" name="Google Shape;2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5375" y="1444773"/>
            <a:ext cx="2255100" cy="2253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4200" y="1784400"/>
            <a:ext cx="1878775" cy="1878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2"/>
          <p:cNvSpPr txBox="1"/>
          <p:nvPr/>
        </p:nvSpPr>
        <p:spPr>
          <a:xfrm>
            <a:off x="1274550" y="1043225"/>
            <a:ext cx="2255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Простой пользователь 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32"/>
          <p:cNvSpPr txBox="1"/>
          <p:nvPr/>
        </p:nvSpPr>
        <p:spPr>
          <a:xfrm>
            <a:off x="4965600" y="1166225"/>
            <a:ext cx="1965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Администратор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32"/>
          <p:cNvSpPr txBox="1"/>
          <p:nvPr/>
        </p:nvSpPr>
        <p:spPr>
          <a:xfrm>
            <a:off x="4448250" y="3425375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Абсолютные права на все таблицы</a:t>
            </a:r>
            <a:endParaRPr b="1" sz="1800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neration of '27 by Slidesgo">
  <a:themeElements>
    <a:clrScheme name="Simple Light">
      <a:dk1>
        <a:srgbClr val="000000"/>
      </a:dk1>
      <a:lt1>
        <a:srgbClr val="FFFFFF"/>
      </a:lt1>
      <a:dk2>
        <a:srgbClr val="4C777F"/>
      </a:dk2>
      <a:lt2>
        <a:srgbClr val="C8D7E0"/>
      </a:lt2>
      <a:accent1>
        <a:srgbClr val="ACDBE7"/>
      </a:accent1>
      <a:accent2>
        <a:srgbClr val="96BCBE"/>
      </a:accent2>
      <a:accent3>
        <a:srgbClr val="5C858A"/>
      </a:accent3>
      <a:accent4>
        <a:srgbClr val="4581BB"/>
      </a:accent4>
      <a:accent5>
        <a:srgbClr val="B7CDD8"/>
      </a:accent5>
      <a:accent6>
        <a:srgbClr val="C6ECFF"/>
      </a:accent6>
      <a:hlink>
        <a:srgbClr val="4C777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